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73" r:id="rId2"/>
    <p:sldId id="256" r:id="rId3"/>
    <p:sldId id="284" r:id="rId4"/>
    <p:sldId id="279" r:id="rId5"/>
    <p:sldId id="285" r:id="rId6"/>
    <p:sldId id="280" r:id="rId7"/>
    <p:sldId id="286" r:id="rId8"/>
    <p:sldId id="281" r:id="rId9"/>
    <p:sldId id="26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8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60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1.88482" units="1/cm"/>
          <inkml:channelProperty channel="Y" name="resolution" value="42.05608" units="1/cm"/>
          <inkml:channelProperty channel="T" name="resolution" value="1" units="1/dev"/>
        </inkml:channelProperties>
      </inkml:inkSource>
      <inkml:timestamp xml:id="ts0" timeString="2016-01-26T18:01:30.877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0 279 0,'62'0'750,"-31"0"-625,0 0-110,0 0 32,0 0 16,0 0-32,-31 31-15,31 0 30,0-31 33,0 0 77,0 0-141,0 0 17,0 0 30,0 0-15,0-31 0,0 31-31,-31-31 62,31 31 0,-31-31-47,31 31 110,0 0-110,0 0 0,0 0 47,31 0 157,-31 0-157,31 31-63,-31-31 1,0 0 0,0 0-16,-31 31 15,31-31 1,31 0 203,-31 0-126,0 0-61,-1 0-17,32 0 173,-62-31-173,31 31 1,-31-31-16,0 0 16,31 0 15,31 31 266,-31 0-250,0 0-16,0 0-15,0 0-1,0 0 1,31 0 15,-31 0 235,0 0-266,0 31 62,0 0 63,-31 0-78,31-31-47,-31 31 31,31-31-31,-31 31 78,31-31-46,31 0-1,-31 0-15,0 0-16,0 0 15,0 0-15,0 0 16,0 0-1,0 0 32,0 0 31,0-31 16,-31 0-78,31 31-1,-31-31 1,31 0-16,0 31 16,0-31-1,-31 0 1,31 0 171,0 31-187,0 0 16,31 0 0,-1 0 15,-30 0-15,0 0-1,0 0 1,0 0-1,0 0 17,0 0-17,0 0 1,0 31 46,0-31-30,-31 31-17,31-31-15,0 0 16,31 0 0,-62 31-1,31-31 16,-31 31-15,31-31 15,-31 31-31,31-31 16,0 0 15,31 0 0,-31 0 16,0 0-15,31 0 30,-31 0-31,0 0-15,-31-31 0,62 0-16,-31 0 250,31 31-219,-31 0-16,0 0-15,0 0 16,0 0 47,0 0-32,0 0 0,0 0-15,0 0 15,30 0 0,-61 62 16,31-62-31,0 31-16,0 0 15,0 0 32,31-31 156,-31 0-187,0 0 0,31-31-1,-31 31 16,0-31 16,0 31-31,0 0 0,0 0 124,0-31-93,0 31-31,0 0 15,0 0 0,0 0-15,0 0-1,0 0 1,0 0 62,0 31-62,0-31 62,0 31-62,0-31 15,0 31-31,0-31 94,31 0-79,-31 31 1,0-31-16,31 0 15,-31 0 79,31 0-63,-31 0-15,0-31 109,-1 0-109,-30 0 312,0 0-328,0 0 15,0 0-15,0 0 16,62-31 0,-62 31-1,0-31-15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60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1.88482" units="1/cm"/>
          <inkml:channelProperty channel="Y" name="resolution" value="42.05608" units="1/cm"/>
          <inkml:channelProperty channel="T" name="resolution" value="1" units="1/dev"/>
        </inkml:channelProperties>
      </inkml:inkSource>
      <inkml:timestamp xml:id="ts0" timeString="2016-01-26T18:02:36.075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0 161 0,'31'0'156,"0"-31"-124,0 0-17,0 0 17,0 31 186,0 0-202,0 0 0,0 0-1,0 0 1,0 31-1,0-31 17,-31 31-32,62 0 31,-31-31 31,-31 31-30,0 0-17,31-31 17,0 31-17,0-31 16,0 0-15,31 0 187,-31 0-156,-31-31 0,31 31 0,0-31-16,0 31 172,31-31-187,-62 0 46,31 31 32,30 0-63,1 0 1,-31 0-1,0 0 0,0 0-15,0 0-1,0 0 32,0 0-31,0 0-16,31 0 203,-31 0-172,0 0 63,0 0-78,0 0-16,-31 31 15,31-31 1,31 0-1,-31 0 17,0 0-1,0 31-15,31-31 15,-62 31-31,31 0 15,0-31 1,0 0 0,0 31-1,0-31 48,0 0-16,0 31-16,0-31 31,0 0-46,0 0 0,0 0 15,0-31 0,0 0 0,0 31 1,0-31-17,-31 0 1,61 0 31,-61 0-16,31-31 0,0 62 1,0-62 14,31 62-14,-31 0-17,0 0 1,0 0 0,0 0-16,0 0 15,31 0 1,-31 31-16,0-31 15,0 31 1,0-31 0,31 0 31,-31 31-1,0-31-14,31 31-17,-31-31 48,31 31-48,-31 0 1,0-31 47,31 31-48,-31-31 79,0 0-78,0 0-16,0 0 15,31 0 1,0 0-16,0 0 15,-31 0 17,30 0-1,-61-31-31,31 31 16,0 0-16,31-62 15,-31 62 110,0 0 16,0 0-141,0 0 15,31 0 1,-31 0 15,0 0-15,0 0 0,0 0-16,31 31 15,-31 0 1,31-31-1,-31 0 1,-31 31 0,31-31 15,0 0 0,0 0-15,-31 62-1,31-62 1,0 0 0,-31 31 15,31-31-15,0 31 30,0-31-14,0 0-17,0 0 1,0 0-16,0 0 31,0 0 47,-31-31-62,31 0 0,-31 0-1,31 0 16,0 31 1,-31-31-32,31 31 15,-31-62 1,31 62 46,0 0 1,-1 0-47,1 0 15,0 0-16,0 0 1,0 0 0,0 0-16,0 0 15,0 0-15,31 0 32,-31 0-17,0 0 1,0 0-1,0 0 17,0 0-17,0 31 17,0-31-1,-31 31-16,31-31 1,0 0-16,0 31 16,0-31 15,0 62 16,0-62-32,31 31 1,-31 0 15,31-31 16,-31 0-31,0-31-1,0 31 1,0-31 0,-31 0 15,31 0 0,-31 0 32,31 31-1,0 0 32,0-62-78,0 62-1,0 0-15,0 0 16,31 0-1,-32 0 1,1 0 0,0 0-16,0 0 15,0 0-15,31 0 16,-31 0 31,0 0-32,31 0 1,-31 31 31,0-31 15,0 0-46,0 0 0,0 0-1,0 31 1,0-31 0,0 0 15,0 0-16,0 0 1,0 0 15,0 0-15,0 0 93,-31-31 126,31 0-204,-31 0-15,0 0-1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01759E-53BF-47C0-9E69-343557C514D1}" type="datetimeFigureOut">
              <a:rPr lang="ru-RU" smtClean="0"/>
              <a:pPr/>
              <a:t>26.09.2017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D0D125-C84A-4A3C-9870-0F26EF4E18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09344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D0D125-C84A-4A3C-9870-0F26EF4E1817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216391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26.09.2017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emf"/><Relationship Id="rId4" Type="http://schemas.openxmlformats.org/officeDocument/2006/relationships/customXml" Target="../ink/ink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rgbClr val="FF0000"/>
                </a:solidFill>
              </a:rPr>
              <a:t>Повторим изученное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i="1" dirty="0" smtClean="0">
                <a:solidFill>
                  <a:srgbClr val="002060"/>
                </a:solidFill>
              </a:rPr>
              <a:t>Белеющий, искрящийся, замерзший, строимый, ведомый, сделанный, совершенный</a:t>
            </a:r>
            <a:endParaRPr lang="ru-RU" sz="5400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791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571480"/>
            <a:ext cx="7772400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Полные и краткие </a:t>
            </a:r>
            <a:r>
              <a:rPr lang="ru-RU" b="1" dirty="0" smtClean="0">
                <a:solidFill>
                  <a:schemeClr val="tx1"/>
                </a:solidFill>
              </a:rPr>
              <a:t>страдательные причастия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Нина Валерьевна\Desktop\Литература\Русский язык картинки\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2857496"/>
            <a:ext cx="4953000" cy="2505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74345"/>
            <a:ext cx="820891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Страдательные  причастия  настоящего  и  прошедшего  времени   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имеют  полную  и  краткую  формы.    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    В  краткой  форме  они  изменяются  по  числам,  а  в  единственном   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числе  –  по  родам.    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    В  предложении  краткие  формы  страдательных  причастий  обычно   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являются  сказуемыми,  иногда  –  определениями.    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Тротуары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u="sng" dirty="0">
                <a:latin typeface="Times New Roman" pitchFamily="18" charset="0"/>
                <a:cs typeface="Times New Roman" pitchFamily="18" charset="0"/>
              </a:rPr>
              <a:t>были усыпаны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, точно золотыми монетами, опавшей листвой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очь уснула, дождем убаюкана.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Молниями ярко озаряем, домик погрузил меня в уют.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Суффиксам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нн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  и  -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енн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  (  -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ённ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  )  полных  страдательных  причастий    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соответствуют  суффиксы  -н-  и  -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ен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  ( 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ён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 )  кратких:    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 сожженный  –  сожжен,  разрезанный  –  разрезан,  улучшенный  –  улучшен</a:t>
            </a:r>
            <a:r>
              <a:rPr lang="ru-RU" i="1" dirty="0"/>
              <a:t>.     </a:t>
            </a:r>
          </a:p>
        </p:txBody>
      </p:sp>
      <mc:AlternateContent xmlns:mc="http://schemas.openxmlformats.org/markup-compatibility/2006">
        <mc:Choice xmlns:p14="http://schemas.microsoft.com/office/powerpoint/2010/main" xmlns="" Requires="p14">
          <p:contentPart p14:bwMode="auto" r:id="rId2">
            <p14:nvContentPartPr>
              <p14:cNvPr id="18" name="Рукописный ввод 17"/>
              <p14:cNvContentPartPr/>
              <p14:nvPr/>
            </p14:nvContentPartPr>
            <p14:xfrm>
              <a:off x="2040550" y="3746652"/>
              <a:ext cx="1784520" cy="136800"/>
            </p14:xfrm>
          </p:contentPart>
        </mc:Choice>
        <mc:Fallback>
          <p:pic>
            <p:nvPicPr>
              <p:cNvPr id="18" name="Рукописный ввод 17"/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028670" y="3734772"/>
                <a:ext cx="1808280" cy="160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xmlns="" Requires="p14">
          <p:contentPart p14:bwMode="auto" r:id="rId4">
            <p14:nvContentPartPr>
              <p14:cNvPr id="30" name="Рукописный ввод 29"/>
              <p14:cNvContentPartPr/>
              <p14:nvPr/>
            </p14:nvContentPartPr>
            <p14:xfrm>
              <a:off x="747070" y="4369092"/>
              <a:ext cx="2409120" cy="126000"/>
            </p14:xfrm>
          </p:contentPart>
        </mc:Choice>
        <mc:Fallback>
          <p:pic>
            <p:nvPicPr>
              <p:cNvPr id="30" name="Рукописный ввод 29"/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735190" y="4357212"/>
                <a:ext cx="2432880" cy="149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xmlns="" val="3183498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305800" cy="184708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Новое о причастии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1538" y="2143116"/>
            <a:ext cx="7215238" cy="4235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37101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1136099"/>
            <a:ext cx="835824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Aharoni" pitchFamily="2" charset="-79"/>
              </a:rPr>
              <a:t>1)Стадион, освещённый мощными прожекторами, был полон.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haroni" pitchFamily="2" charset="-79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Aharoni" pitchFamily="2" charset="-79"/>
              </a:rPr>
              <a:t>Полный стадион освещён мощными прожекторами.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haroni" pitchFamily="2" charset="-79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Aharoni" pitchFamily="2" charset="-79"/>
              </a:rPr>
              <a:t>2)В окно , распахнутое настежь, влетела птица.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haroni" pitchFamily="2" charset="-79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Aharoni" pitchFamily="2" charset="-79"/>
              </a:rPr>
              <a:t>Окно распахнуто настежь.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haroni" pitchFamily="2" charset="-79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Закрепим изученное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03648" y="1556792"/>
            <a:ext cx="6912768" cy="4740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 диктуемых предложений выберите причастия краткой формы, запишите их в столбик.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AutoNum type="arabicParenR"/>
            </a:pP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Был 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воздух на цветах настоян, и все деревья спали стоя</a:t>
            </a: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AutoNum type="arabicParenR"/>
            </a:pP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Густая роща в зареве заката вечернею водой отражена</a:t>
            </a: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AutoNum type="arabicParenR"/>
            </a:pP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Занавешено утро дождем. </a:t>
            </a:r>
            <a:endParaRPr lang="ru-RU" sz="20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AutoNum type="arabicParenR"/>
            </a:pP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Облака 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развешаны, как плакаты</a:t>
            </a: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5)  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Всесоюзный хлеб державы убран, взвешен на весах</a:t>
            </a: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У нас дела затеяны, у нас поля засеяны. Что посеем – вырастет. Едим хлеб не из милости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530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2107832" y="1214705"/>
            <a:ext cx="5536002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Выбранный маршрут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созданная команда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поставленные рекорды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нанесенная травма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согнутое колено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выигранный матч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заполненные трибуны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Составьте </a:t>
            </a:r>
            <a:r>
              <a:rPr lang="ru-RU" dirty="0" smtClean="0">
                <a:solidFill>
                  <a:srgbClr val="FF0000"/>
                </a:solidFill>
              </a:rPr>
              <a:t>предложения с </a:t>
            </a:r>
            <a:r>
              <a:rPr lang="ru-RU" dirty="0">
                <a:solidFill>
                  <a:srgbClr val="FF0000"/>
                </a:solidFill>
              </a:rPr>
              <a:t>фразеологизмами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2237264"/>
            <a:ext cx="4572000" cy="39452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I вариант: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На лбу написано;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Уму </a:t>
            </a:r>
            <a:r>
              <a:rPr lang="ru-RU" sz="2400" b="1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непостижимо</a:t>
            </a:r>
            <a:endParaRPr lang="ru-RU" sz="2400" b="1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400" b="1" dirty="0" smtClean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400" b="1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II </a:t>
            </a:r>
            <a:r>
              <a:rPr lang="ru-RU" sz="2400" b="1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вариант: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Путь усеян розами;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Корабли </a:t>
            </a:r>
            <a:r>
              <a:rPr lang="ru-RU" sz="2400" b="1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сожжены</a:t>
            </a:r>
            <a:endParaRPr lang="ru-RU" sz="2400" b="1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9026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Вставить подходящие по смыслу краткие причастия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688" y="2071678"/>
            <a:ext cx="8858312" cy="434023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i="1" dirty="0" smtClean="0"/>
              <a:t>1) </a:t>
            </a:r>
            <a:r>
              <a:rPr lang="ru-RU" b="1" i="1" dirty="0" smtClean="0"/>
              <a:t>Волосы у ученика должны быть ...  </a:t>
            </a:r>
            <a:endParaRPr lang="ru-RU" b="1" dirty="0" smtClean="0"/>
          </a:p>
          <a:p>
            <a:pPr>
              <a:buNone/>
            </a:pPr>
            <a:r>
              <a:rPr lang="ru-RU" b="1" i="1" dirty="0" smtClean="0"/>
              <a:t>2) Шея и руки должны быть ...  </a:t>
            </a:r>
            <a:endParaRPr lang="ru-RU" b="1" dirty="0" smtClean="0"/>
          </a:p>
          <a:p>
            <a:pPr>
              <a:buNone/>
            </a:pPr>
            <a:r>
              <a:rPr lang="ru-RU" b="1" i="1" dirty="0" smtClean="0"/>
              <a:t>3) Ногти должны быть ...</a:t>
            </a:r>
          </a:p>
          <a:p>
            <a:pPr>
              <a:buNone/>
            </a:pPr>
            <a:r>
              <a:rPr lang="ru-RU" b="1" i="1" dirty="0" smtClean="0"/>
              <a:t>4) Ботинки всегда ...  </a:t>
            </a:r>
            <a:endParaRPr lang="ru-RU" b="1" dirty="0" smtClean="0"/>
          </a:p>
          <a:p>
            <a:pPr>
              <a:buNone/>
            </a:pPr>
            <a:r>
              <a:rPr lang="ru-RU" b="1" i="1" dirty="0" smtClean="0"/>
              <a:t>5) Тетради должны быть ...  </a:t>
            </a:r>
            <a:endParaRPr lang="ru-RU" b="1" dirty="0" smtClean="0"/>
          </a:p>
          <a:p>
            <a:pPr>
              <a:buNone/>
            </a:pPr>
            <a:r>
              <a:rPr lang="ru-RU" b="1" i="1" dirty="0" smtClean="0"/>
              <a:t>6) Карандаши должны быть ...</a:t>
            </a:r>
          </a:p>
          <a:p>
            <a:pPr>
              <a:buNone/>
            </a:pPr>
            <a:r>
              <a:rPr lang="ru-RU" b="1" i="1" dirty="0" smtClean="0"/>
              <a:t> </a:t>
            </a:r>
            <a:r>
              <a:rPr lang="ru-RU" b="1" i="1" dirty="0" smtClean="0">
                <a:solidFill>
                  <a:srgbClr val="FF0000"/>
                </a:solidFill>
              </a:rPr>
              <a:t>Слова для справок: </a:t>
            </a:r>
            <a:r>
              <a:rPr lang="ru-RU" b="1" i="1" dirty="0" smtClean="0"/>
              <a:t>подстрижен, подписан, вымыт, отточен, причесан, вычищен.</a:t>
            </a:r>
            <a:endParaRPr lang="ru-RU" b="1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099" name="Picture 3" descr="C:\Users\Нина Валерьевна\Desktop\Литература\62948362_49468053_sussieM_Summer_Time_CF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5715016"/>
            <a:ext cx="4286280" cy="99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214</TotalTime>
  <Words>342</Words>
  <Application>Microsoft Office PowerPoint</Application>
  <PresentationFormat>Экран (4:3)</PresentationFormat>
  <Paragraphs>62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Поток</vt:lpstr>
      <vt:lpstr>Повторим изученное</vt:lpstr>
      <vt:lpstr>Полные и краткие страдательные причастия</vt:lpstr>
      <vt:lpstr>Слайд 3</vt:lpstr>
      <vt:lpstr>Новое о причастии</vt:lpstr>
      <vt:lpstr>Слайд 5</vt:lpstr>
      <vt:lpstr>Закрепим изученное</vt:lpstr>
      <vt:lpstr>Слайд 7</vt:lpstr>
      <vt:lpstr>Составьте предложения с фразеологизмами </vt:lpstr>
      <vt:lpstr>Вставить подходящие по смыслу краткие причастия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Краткие страдательные причастия</dc:title>
  <dc:creator>Нина Валерьевна</dc:creator>
  <cp:lastModifiedBy>Admin</cp:lastModifiedBy>
  <cp:revision>22</cp:revision>
  <dcterms:created xsi:type="dcterms:W3CDTF">2015-03-31T20:56:12Z</dcterms:created>
  <dcterms:modified xsi:type="dcterms:W3CDTF">2017-09-26T12:42:05Z</dcterms:modified>
</cp:coreProperties>
</file>